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0" r:id="rId3"/>
    <p:sldId id="323" r:id="rId4"/>
    <p:sldId id="321" r:id="rId5"/>
    <p:sldId id="322" r:id="rId6"/>
    <p:sldId id="324" r:id="rId7"/>
    <p:sldId id="319" r:id="rId8"/>
    <p:sldId id="301" r:id="rId9"/>
    <p:sldId id="300" r:id="rId10"/>
    <p:sldId id="302" r:id="rId11"/>
    <p:sldId id="330" r:id="rId12"/>
    <p:sldId id="303" r:id="rId13"/>
    <p:sldId id="304" r:id="rId14"/>
    <p:sldId id="308" r:id="rId15"/>
    <p:sldId id="306" r:id="rId16"/>
    <p:sldId id="309" r:id="rId17"/>
    <p:sldId id="325" r:id="rId18"/>
    <p:sldId id="326" r:id="rId19"/>
    <p:sldId id="310" r:id="rId20"/>
    <p:sldId id="327" r:id="rId21"/>
    <p:sldId id="332" r:id="rId22"/>
    <p:sldId id="312" r:id="rId23"/>
    <p:sldId id="313" r:id="rId24"/>
    <p:sldId id="314" r:id="rId25"/>
    <p:sldId id="316" r:id="rId26"/>
    <p:sldId id="318" r:id="rId27"/>
    <p:sldId id="328" r:id="rId28"/>
    <p:sldId id="329" r:id="rId29"/>
    <p:sldId id="317" r:id="rId30"/>
    <p:sldId id="297" r:id="rId31"/>
  </p:sldIdLst>
  <p:sldSz cx="10058400" cy="7772400"/>
  <p:notesSz cx="10058400" cy="7772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0000"/>
    <a:srgbClr val="C86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8" autoAdjust="0"/>
    <p:restoredTop sz="96290" autoAdjust="0"/>
  </p:normalViewPr>
  <p:slideViewPr>
    <p:cSldViewPr>
      <p:cViewPr>
        <p:scale>
          <a:sx n="121" d="100"/>
          <a:sy n="121" d="100"/>
        </p:scale>
        <p:origin x="-1800" y="-5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96472-0B9E-E641-B904-66E1208115E5}" type="datetime1">
              <a:rPr lang="en-US" smtClean="0"/>
              <a:t>3/11/15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273F-873B-1B43-A144-E6890529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794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7B9FE-E941-2A45-B6E6-78838C51D81D}" type="datetime1">
              <a:rPr lang="en-US" smtClean="0"/>
              <a:t>3/11/15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342A5-BF14-9048-89B3-01129DBD0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9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342A5-BF14-9048-89B3-01129DBD0B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EC30-31FC-3E46-86BF-1B90AF3927F2}" type="datetime1">
              <a:rPr lang="en-US" smtClean="0"/>
              <a:t>3/11/15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>
                <a:solidFill>
                  <a:srgbClr val="D2232A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1">
                <a:solidFill>
                  <a:srgbClr val="1E1E1D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978FB-7DEE-CE4C-B4CF-3E67CC06F096}" type="datetime1">
              <a:rPr lang="en-US" smtClean="0"/>
              <a:t>3/11/15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>
                <a:solidFill>
                  <a:srgbClr val="D2232A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96F4-50A9-6944-9A86-6780A6CABA72}" type="datetime1">
              <a:rPr lang="en-US" smtClean="0"/>
              <a:t>3/11/15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>
                <a:solidFill>
                  <a:srgbClr val="D2232A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A3BD6-D790-034A-A347-1CFE0AEEC34E}" type="datetime1">
              <a:rPr lang="en-US" smtClean="0"/>
              <a:t>3/11/15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22317-0C0A-D84F-82EC-81DD2B962085}" type="datetime1">
              <a:rPr lang="en-US" smtClean="0"/>
              <a:t>3/11/15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955671"/>
            <a:ext cx="9169400" cy="814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D2232A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1" y="3168648"/>
            <a:ext cx="8986517" cy="1615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>
                <a:solidFill>
                  <a:srgbClr val="1E1E1D"/>
                </a:solidFill>
                <a:latin typeface="Helvetica Neue"/>
                <a:cs typeface="Helvetica Neu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27CA0-24FC-5E4C-837F-8D9FF5683D0B}" type="datetime1">
              <a:rPr lang="en-US" smtClean="0"/>
              <a:t>3/11/15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5.xml"/><Relationship Id="rId8" Type="http://schemas.openxmlformats.org/officeDocument/2006/relationships/image" Target="../media/image1.png"/><Relationship Id="rId9" Type="http://schemas.openxmlformats.org/officeDocument/2006/relationships/image" Target="../media/image4.jpg"/><Relationship Id="rId10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mailto:gary@yopine.com" TargetMode="External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9880" y="0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058400" cy="7772400"/>
          </a:xfrm>
          <a:custGeom>
            <a:avLst/>
            <a:gdLst/>
            <a:ahLst/>
            <a:cxnLst/>
            <a:rect l="l" t="t" r="r" b="b"/>
            <a:pathLst>
              <a:path w="10058400" h="7772400">
                <a:moveTo>
                  <a:pt x="0" y="7772400"/>
                </a:moveTo>
                <a:lnTo>
                  <a:pt x="10058400" y="7772400"/>
                </a:lnTo>
                <a:lnTo>
                  <a:pt x="10058400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1E1E1D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16" name="Picture 15" descr="2colorWhiteT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743200"/>
            <a:ext cx="5892800" cy="2209800"/>
          </a:xfrm>
          <a:prstGeom prst="rect">
            <a:avLst/>
          </a:prstGeom>
        </p:spPr>
      </p:pic>
      <p:sp>
        <p:nvSpPr>
          <p:cNvPr id="18" name="object 5"/>
          <p:cNvSpPr txBox="1">
            <a:spLocks/>
          </p:cNvSpPr>
          <p:nvPr/>
        </p:nvSpPr>
        <p:spPr>
          <a:xfrm>
            <a:off x="5334000" y="6629400"/>
            <a:ext cx="45212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en-US" sz="2000" i="1" spc="25" dirty="0" smtClean="0">
                <a:solidFill>
                  <a:srgbClr val="C86419"/>
                </a:solidFill>
              </a:rPr>
              <a:t>Data Science Class (DAT4) – Final Project</a:t>
            </a:r>
            <a:endParaRPr lang="en-US" sz="2000" i="1" spc="5" dirty="0">
              <a:solidFill>
                <a:srgbClr val="C86419"/>
              </a:solidFill>
            </a:endParaRPr>
          </a:p>
        </p:txBody>
      </p:sp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51816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nothing that keeps a fashion oriented poll separated from a comic book poll…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  <p:pic>
        <p:nvPicPr>
          <p:cNvPr id="9" name="Picture 8" descr="IMG_477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Why: 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content is presented in ‘Explore’ view today simply chronologically.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51816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Users shouldn’t have to sift through content that is of no interest to them.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  <p:pic>
        <p:nvPicPr>
          <p:cNvPr id="9" name="Picture 8" descr="IMG_477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Why: 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bet those are two very different people/demographics...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47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Data: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Everything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need to know is contained in the questions and the responses.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  <p:pic>
        <p:nvPicPr>
          <p:cNvPr id="9" name="Picture 8" descr="IMG_477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  <p:pic>
        <p:nvPicPr>
          <p:cNvPr id="2" name="Picture 1" descr="IMG_47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9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Data: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Everything we need to know is contained in the questions and the responses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51816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let Machine Learning do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work to dictate how our content should be organized.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  <p:pic>
        <p:nvPicPr>
          <p:cNvPr id="9" name="Picture 8" descr="IMG_477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  <p:pic>
        <p:nvPicPr>
          <p:cNvPr id="2" name="Picture 1" descr="IMG_47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8444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9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38142"/>
            <a:ext cx="6172200" cy="329125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4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3200" b="1" dirty="0" smtClean="0">
                <a:solidFill>
                  <a:srgbClr val="0000FF"/>
                </a:solidFill>
              </a:rPr>
              <a:t>Data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irst,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-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Picture 15" descr="IMG_477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0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38142"/>
            <a:ext cx="6172200" cy="329125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4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4800" y="66294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columns matter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pollQuestion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(#12) &amp;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pollAnswer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(#5)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IMG_477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5334000"/>
            <a:ext cx="6172200" cy="1524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611" y="4191000"/>
            <a:ext cx="6172200" cy="152400"/>
          </a:xfrm>
          <a:prstGeom prst="rect">
            <a:avLst/>
          </a:prstGeom>
          <a:solidFill>
            <a:srgbClr val="3366FF">
              <a:alpha val="5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43600" y="4267200"/>
            <a:ext cx="2895600" cy="2286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05600" y="4648200"/>
            <a:ext cx="8382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05600" y="5334000"/>
            <a:ext cx="8382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05600" y="6019800"/>
            <a:ext cx="8382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229600" y="4953000"/>
            <a:ext cx="8382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29600" y="5638800"/>
            <a:ext cx="8382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1000" y="2286000"/>
            <a:ext cx="533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3200" b="1" dirty="0" smtClean="0">
                <a:solidFill>
                  <a:srgbClr val="0000FF"/>
                </a:solidFill>
              </a:rPr>
              <a:t>Data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irst,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-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1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38142"/>
            <a:ext cx="6172200" cy="329125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4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4800" y="66294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 columns matter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pollQuestion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(#12) &amp;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pollAnswer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(#5)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IMG_477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5334000"/>
            <a:ext cx="6172200" cy="1524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611" y="4191000"/>
            <a:ext cx="6172200" cy="152400"/>
          </a:xfrm>
          <a:prstGeom prst="rect">
            <a:avLst/>
          </a:prstGeom>
          <a:solidFill>
            <a:srgbClr val="3366FF">
              <a:alpha val="5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G_47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638800" y="4953000"/>
            <a:ext cx="3505200" cy="30480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15000" y="5966276"/>
            <a:ext cx="3200400" cy="228600"/>
          </a:xfrm>
          <a:prstGeom prst="rect">
            <a:avLst/>
          </a:prstGeom>
          <a:solidFill>
            <a:srgbClr val="3366FF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1000" y="2286000"/>
            <a:ext cx="533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3200" b="1" dirty="0" smtClean="0">
                <a:solidFill>
                  <a:srgbClr val="0000FF"/>
                </a:solidFill>
              </a:rPr>
              <a:t>Data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irst,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-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93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IMG_477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8"/>
          </a:xfrm>
          <a:prstGeom prst="rect">
            <a:avLst/>
          </a:prstGeom>
        </p:spPr>
      </p:pic>
      <p:pic>
        <p:nvPicPr>
          <p:cNvPr id="3" name="Picture 2" descr="IMG_47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81000" y="2286000"/>
            <a:ext cx="533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3200" b="1" dirty="0" smtClean="0">
                <a:solidFill>
                  <a:srgbClr val="0000FF"/>
                </a:solidFill>
              </a:rPr>
              <a:t>Data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200400"/>
            <a:ext cx="6718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IMG_477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8"/>
          </a:xfrm>
          <a:prstGeom prst="rect">
            <a:avLst/>
          </a:prstGeom>
        </p:spPr>
      </p:pic>
      <p:pic>
        <p:nvPicPr>
          <p:cNvPr id="3" name="Picture 2" descr="IMG_47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3429000" cy="609904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81000" y="2286000"/>
            <a:ext cx="533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3200" b="1" dirty="0" smtClean="0">
                <a:solidFill>
                  <a:srgbClr val="0000FF"/>
                </a:solidFill>
              </a:rPr>
              <a:t>Data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3505200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frame screen shot goes here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10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Plan (the data science):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K-means +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TFIDFvectorizer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LDA</a:t>
            </a: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181600"/>
            <a:ext cx="533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Need to group similar data into sets(clustering)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Need to discover topics from human sentences(NLP)</a:t>
            </a:r>
          </a:p>
        </p:txBody>
      </p:sp>
    </p:spTree>
    <p:extLst>
      <p:ext uri="{BB962C8B-B14F-4D97-AF65-F5344CB8AC3E}">
        <p14:creationId xmlns:p14="http://schemas.microsoft.com/office/powerpoint/2010/main" val="232209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343400" y="2286000"/>
            <a:ext cx="53340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do we do: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 &amp; Response Platform:</a:t>
            </a: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Brands</a:t>
            </a: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Broadcasters</a:t>
            </a: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Publishers</a:t>
            </a: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k-12, higher-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ed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Government</a:t>
            </a:r>
          </a:p>
          <a:p>
            <a:pPr marL="1371600" lvl="2" indent="-45720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non-Profits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557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 +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TFIDFvectorizer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the code </a:t>
            </a:r>
            <a:r>
              <a:rPr lang="en-US" sz="2800" dirty="0" smtClean="0"/>
              <a:t>is making </a:t>
            </a:r>
            <a:r>
              <a:rPr lang="en-US" sz="2800" dirty="0"/>
              <a:t>topics. Now </a:t>
            </a:r>
            <a:r>
              <a:rPr lang="en-US" sz="2800" dirty="0" smtClean="0"/>
              <a:t>I </a:t>
            </a:r>
            <a:r>
              <a:rPr lang="en-US" sz="2800" dirty="0" err="1" smtClean="0"/>
              <a:t>willextract</a:t>
            </a:r>
            <a:r>
              <a:rPr lang="en-US" sz="2800" dirty="0" smtClean="0"/>
              <a:t> </a:t>
            </a:r>
            <a:r>
              <a:rPr lang="en-US" sz="2800" dirty="0"/>
              <a:t>sentences from </a:t>
            </a:r>
            <a:r>
              <a:rPr lang="en-US" sz="2800" dirty="0" smtClean="0"/>
              <a:t>the polls/</a:t>
            </a:r>
            <a:r>
              <a:rPr lang="en-US" sz="2800" dirty="0" err="1" smtClean="0"/>
              <a:t>brtainstorms</a:t>
            </a:r>
            <a:r>
              <a:rPr lang="en-US" sz="2800" dirty="0" smtClean="0"/>
              <a:t> </a:t>
            </a:r>
            <a:r>
              <a:rPr lang="en-US" sz="2800" dirty="0"/>
              <a:t>and make a sentences list out of it</a:t>
            </a:r>
            <a:r>
              <a:rPr lang="en-US" sz="2800" dirty="0" smtClean="0"/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 +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TFIDFvectorizer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the code </a:t>
            </a:r>
            <a:r>
              <a:rPr lang="en-US" sz="2800" dirty="0" smtClean="0"/>
              <a:t>is making </a:t>
            </a:r>
            <a:r>
              <a:rPr lang="en-US" sz="2800" dirty="0"/>
              <a:t>topics. Now </a:t>
            </a:r>
            <a:r>
              <a:rPr lang="en-US" sz="2800" dirty="0" smtClean="0"/>
              <a:t>I </a:t>
            </a:r>
            <a:r>
              <a:rPr lang="en-US" sz="2800" dirty="0" err="1" smtClean="0"/>
              <a:t>willextract</a:t>
            </a:r>
            <a:r>
              <a:rPr lang="en-US" sz="2800" dirty="0" smtClean="0"/>
              <a:t> </a:t>
            </a:r>
            <a:r>
              <a:rPr lang="en-US" sz="2800" dirty="0"/>
              <a:t>sentences from </a:t>
            </a:r>
            <a:r>
              <a:rPr lang="en-US" sz="2800" dirty="0" smtClean="0"/>
              <a:t>the polls/</a:t>
            </a:r>
            <a:r>
              <a:rPr lang="en-US" sz="2800" dirty="0" err="1" smtClean="0"/>
              <a:t>brtainstorms</a:t>
            </a:r>
            <a:r>
              <a:rPr lang="en-US" sz="2800" dirty="0" smtClean="0"/>
              <a:t> </a:t>
            </a:r>
            <a:r>
              <a:rPr lang="en-US" sz="2800" dirty="0"/>
              <a:t>and make a sentences list out of it</a:t>
            </a:r>
            <a:r>
              <a:rPr lang="en-US" sz="2800" dirty="0" smtClean="0"/>
              <a:t>.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LDA -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3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 hope is that the data will reflect what I believe (through 2.5 years of cursory observation) to be the correct categories.</a:t>
            </a: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7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51816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Whatever the data reveals will be what goes into the product.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 hope is that the data will reflect what I believe (through 2.5 years of cursory observation) to be the correct categories.</a:t>
            </a:r>
          </a:p>
        </p:txBody>
      </p:sp>
    </p:spTree>
    <p:extLst>
      <p:ext uri="{BB962C8B-B14F-4D97-AF65-F5344CB8AC3E}">
        <p14:creationId xmlns:p14="http://schemas.microsoft.com/office/powerpoint/2010/main" val="95952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Results:  </a:t>
            </a:r>
            <a:r>
              <a:rPr lang="en-US" sz="2800" dirty="0" smtClean="0">
                <a:solidFill>
                  <a:srgbClr val="3366FF"/>
                </a:solidFill>
              </a:rPr>
              <a:t>animals, anyone, books, brands, business, celebrity, class, coffee, contest, dancing, donate, drinks, fashion, favorites, food, games, gear, health, hobbies, holidays, home, joke, </a:t>
            </a:r>
            <a:r>
              <a:rPr lang="en-US" sz="2800" dirty="0" err="1" smtClean="0">
                <a:solidFill>
                  <a:srgbClr val="3366FF"/>
                </a:solidFill>
              </a:rPr>
              <a:t>meetup</a:t>
            </a:r>
            <a:r>
              <a:rPr lang="en-US" sz="2800" dirty="0" smtClean="0">
                <a:solidFill>
                  <a:srgbClr val="3366FF"/>
                </a:solidFill>
              </a:rPr>
              <a:t>, mood, movies, music, news, outdoors, places, plans, religion, rides, school, shopping, smoke, social, sports, startups, tech, test, travel, </a:t>
            </a:r>
            <a:r>
              <a:rPr lang="en-US" sz="2800" dirty="0" err="1" smtClean="0">
                <a:solidFill>
                  <a:srgbClr val="3366FF"/>
                </a:solidFill>
              </a:rPr>
              <a:t>tv</a:t>
            </a:r>
            <a:r>
              <a:rPr lang="en-US" sz="2800" dirty="0" smtClean="0">
                <a:solidFill>
                  <a:srgbClr val="3366FF"/>
                </a:solidFill>
              </a:rPr>
              <a:t>, weather</a:t>
            </a:r>
            <a:r>
              <a:rPr lang="en-US" sz="2800" dirty="0">
                <a:solidFill>
                  <a:srgbClr val="3366FF"/>
                </a:solidFill>
              </a:rPr>
              <a:t>;</a:t>
            </a:r>
            <a:endParaRPr lang="en-US" sz="2800" dirty="0" smtClean="0">
              <a:solidFill>
                <a:srgbClr val="3366FF"/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like this…</a:t>
            </a:r>
          </a:p>
        </p:txBody>
      </p:sp>
      <p:pic>
        <p:nvPicPr>
          <p:cNvPr id="5" name="Picture 4" descr="v4.0-4.1-Categori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10058400" cy="4312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14800" y="457200"/>
            <a:ext cx="3124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Best Guess @ Categories: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Sports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Politics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Music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Holidays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Movies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Food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Fashion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World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Tech</a:t>
            </a:r>
          </a:p>
        </p:txBody>
      </p:sp>
    </p:spTree>
    <p:extLst>
      <p:ext uri="{BB962C8B-B14F-4D97-AF65-F5344CB8AC3E}">
        <p14:creationId xmlns:p14="http://schemas.microsoft.com/office/powerpoint/2010/main" val="85730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v4.0-4.1-Categori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10058400" cy="43128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114800" y="457200"/>
            <a:ext cx="3124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Actual Roadmap Categories: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Xxx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Xxx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Xxx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Xxx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Xxx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95983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Challenges: 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– easy (1 table, 2 columns)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it – pretty easy…clean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Deciding on models –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sorta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knew from the first class after seeing the NPR One project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Code – I thought this class was being done in COBOL.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8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Successes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Seeing my baby all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growed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up and from a purely scientific perspective revealing product direction and roadmap (nobody can really blame me for some whacky category like ‘weather’.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Having the tools in place to finish this model so that I can run it every so often and adjust the categories based on what the people are saying.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5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Next steps:  perhaps add weight to each instance of each categorized row with its associated ‘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voteCount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181600"/>
            <a:ext cx="5334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few more projects using this data set: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When I get a new document (aka poll) how accurately can I automatically place it into an existing category?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What is the overall tone</a:t>
            </a:r>
            <a:r>
              <a:rPr lang="en-US" sz="1600" dirty="0"/>
              <a:t>/</a:t>
            </a:r>
            <a:r>
              <a:rPr lang="en-US" sz="1600" dirty="0" smtClean="0"/>
              <a:t>sentiment of votes contributions and comments? Is the Yopine user base mostly happy and positive or angry a</a:t>
            </a:r>
            <a:r>
              <a:rPr lang="en-US" sz="1600" dirty="0"/>
              <a:t>-holes</a:t>
            </a:r>
            <a:r>
              <a:rPr lang="en-US" sz="1600" dirty="0" smtClean="0"/>
              <a:t>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Utilize our #tag data to help categorize</a:t>
            </a:r>
          </a:p>
        </p:txBody>
      </p:sp>
    </p:spTree>
    <p:extLst>
      <p:ext uri="{BB962C8B-B14F-4D97-AF65-F5344CB8AC3E}">
        <p14:creationId xmlns:p14="http://schemas.microsoft.com/office/powerpoint/2010/main" val="307741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4" name="IMG_2013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57800" y="5257800"/>
            <a:ext cx="381000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OV_5027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257800" y="381000"/>
            <a:ext cx="3793068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G_1988.MOV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257800" y="2819400"/>
            <a:ext cx="3809999" cy="2143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442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119880" y="0"/>
            <a:ext cx="5938519" cy="777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0408" y="1490472"/>
            <a:ext cx="3246120" cy="5782310"/>
          </a:xfrm>
          <a:custGeom>
            <a:avLst/>
            <a:gdLst/>
            <a:ahLst/>
            <a:cxnLst/>
            <a:rect l="l" t="t" r="r" b="b"/>
            <a:pathLst>
              <a:path w="3246120" h="5782309">
                <a:moveTo>
                  <a:pt x="0" y="5782056"/>
                </a:moveTo>
                <a:lnTo>
                  <a:pt x="3246119" y="5782056"/>
                </a:lnTo>
                <a:lnTo>
                  <a:pt x="3246119" y="0"/>
                </a:lnTo>
                <a:lnTo>
                  <a:pt x="0" y="0"/>
                </a:lnTo>
                <a:lnTo>
                  <a:pt x="0" y="5782056"/>
                </a:lnTo>
                <a:close/>
              </a:path>
            </a:pathLst>
          </a:custGeom>
          <a:solidFill>
            <a:srgbClr val="00AEE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838200" y="3810000"/>
            <a:ext cx="50292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spc="-15" dirty="0" smtClean="0">
                <a:solidFill>
                  <a:srgbClr val="0000FF"/>
                </a:solidFill>
                <a:latin typeface="Helvetica Neue Light"/>
                <a:cs typeface="Helvetica Neue Light"/>
                <a:hlinkClick r:id="rId5"/>
              </a:rPr>
              <a:t>gary@yopine.com</a:t>
            </a:r>
            <a:endParaRPr lang="en-US" sz="2400" spc="-15" dirty="0" smtClean="0">
              <a:solidFill>
                <a:srgbClr val="0000FF"/>
              </a:solidFill>
              <a:latin typeface="Helvetica Neue Light"/>
              <a:cs typeface="Helvetica Neue Light"/>
            </a:endParaRPr>
          </a:p>
          <a:p>
            <a:endParaRPr lang="en-US" sz="2400" spc="-15" dirty="0">
              <a:solidFill>
                <a:srgbClr val="0000FF"/>
              </a:solidFill>
              <a:latin typeface="Helvetica Neue Light"/>
              <a:cs typeface="Helvetica Neue Light"/>
            </a:endParaRPr>
          </a:p>
          <a:p>
            <a:r>
              <a:rPr lang="en-US" sz="2400" spc="-15" dirty="0" smtClean="0">
                <a:solidFill>
                  <a:srgbClr val="0000FF"/>
                </a:solidFill>
                <a:latin typeface="Helvetica Neue Light"/>
                <a:cs typeface="Helvetica Neue Light"/>
              </a:rPr>
              <a:t>@garywmendel</a:t>
            </a:r>
          </a:p>
          <a:p>
            <a:endParaRPr lang="en-US" sz="2400" spc="-15" dirty="0">
              <a:solidFill>
                <a:srgbClr val="0000FF"/>
              </a:solidFill>
              <a:latin typeface="Helvetica Neue Light"/>
              <a:cs typeface="Helvetica Neue Light"/>
            </a:endParaRPr>
          </a:p>
          <a:p>
            <a:r>
              <a:rPr lang="en-US" sz="2400" spc="-15" dirty="0" smtClean="0">
                <a:solidFill>
                  <a:srgbClr val="0000FF"/>
                </a:solidFill>
                <a:latin typeface="Helvetica Neue Light"/>
                <a:cs typeface="Helvetica Neue Light"/>
              </a:rPr>
              <a:t>@</a:t>
            </a:r>
            <a:r>
              <a:rPr lang="en-US" sz="2400" spc="-15" dirty="0" err="1" smtClean="0">
                <a:solidFill>
                  <a:srgbClr val="0000FF"/>
                </a:solidFill>
                <a:latin typeface="Helvetica Neue Light"/>
                <a:cs typeface="Helvetica Neue Light"/>
              </a:rPr>
              <a:t>YoYopine</a:t>
            </a:r>
            <a:endParaRPr lang="en-US" sz="2400" spc="-15" dirty="0" smtClean="0">
              <a:solidFill>
                <a:srgbClr val="0000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5550408" y="1490472"/>
            <a:ext cx="3246119" cy="5782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81000" y="2286000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2424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343400" y="22860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collect a lot of data…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343400" y="2286000"/>
            <a:ext cx="533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Problem: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don</a:t>
            </a:r>
            <a:r>
              <a:rPr lang="fr-F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 present the content in an organized (or particularly useful) way…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2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-909319" y="-5493"/>
            <a:ext cx="593851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21209" y="1484979"/>
            <a:ext cx="3246119" cy="578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343400" y="2286000"/>
            <a:ext cx="53340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Hypothesis: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is highly likely that over time, with the creation of many questions (polls and brainstorms), </a:t>
            </a:r>
            <a:r>
              <a:rPr lang="en-US" sz="2800" b="1" i="1" dirty="0" smtClean="0">
                <a:solidFill>
                  <a:srgbClr val="0000FF"/>
                </a:solidFill>
              </a:rPr>
              <a:t>NATURAL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categories have emerged.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2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Question/Challenge/Need:  </a:t>
            </a: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natural content '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Categories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' that have been created via app usage?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MG_47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71600"/>
            <a:ext cx="3352800" cy="59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Why: 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content is presented in ‘Explore’ view today simply chronologically.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9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05681" y="0"/>
            <a:ext cx="5938519" cy="7772400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8320" y="406400"/>
            <a:ext cx="2123440" cy="5989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90600" y="121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IMG_477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2"/>
          </a:xfrm>
          <a:prstGeom prst="rect">
            <a:avLst/>
          </a:prstGeom>
        </p:spPr>
      </p:pic>
      <p:pic>
        <p:nvPicPr>
          <p:cNvPr id="5" name="Picture 4" descr="IMG_477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3352800" cy="59635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1000" y="2286000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Why: 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content is presented in ‘Explore’ view today simply chronologically.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21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1932</TotalTime>
  <Words>827</Words>
  <Application>Microsoft Macintosh PowerPoint</Application>
  <PresentationFormat>Custom</PresentationFormat>
  <Paragraphs>129</Paragraphs>
  <Slides>30</Slides>
  <Notes>24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Yopine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DCTech Meetup 1-23-2014</dc:title>
  <dc:subject/>
  <dc:creator>Gary William Mendel</dc:creator>
  <cp:keywords/>
  <dc:description/>
  <cp:lastModifiedBy>Gary William Mendel</cp:lastModifiedBy>
  <cp:revision>242</cp:revision>
  <dcterms:created xsi:type="dcterms:W3CDTF">2014-01-22T11:11:25Z</dcterms:created>
  <dcterms:modified xsi:type="dcterms:W3CDTF">2015-03-11T19:55:40Z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2014-01-13T05:00:00Z</vt:filetime>
  </property>
  <property fmtid="{D5CDD505-2E9C-101B-9397-08002B2CF9AE}" pid="3" name="LastSaved">
    <vt:filetime>2014-01-21T05:00:00Z</vt:filetime>
  </property>
</Properties>
</file>